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7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0" r:id="rId4"/>
    <p:sldId id="287" r:id="rId5"/>
    <p:sldId id="288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E67095BF-91AC-465C-9F24-2FE341AF4E9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30386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0DCE9F37-5C4C-4436-BEEE-B2285E52174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39447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B30C838-1480-416C-8597-D9673ECB47B3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12D428-449E-43C4-ACF7-F1C78E665FB8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5CED1B-8938-44E7-BDF3-433FE8805499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D0BC56-1B0E-4835-9695-93BBD17B65F2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4B1035E7-12A8-4FB9-BE88-D5FF3B81E1E2}" type="slidenum">
              <a:rPr lang="zh-TW" altLang="en-US" sz="1200">
                <a:ea typeface="新細明體" pitchFamily="18" charset="-120"/>
              </a:rPr>
              <a:pPr algn="r"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1941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8827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7" r:id="rId1"/>
    <p:sldLayoutId id="214748377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0232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奇異恩典！何等甘甜，</a:t>
            </a:r>
          </a:p>
          <a:p>
            <a:pPr algn="ctr" eaLnBrk="1" hangingPunct="1"/>
            <a:r>
              <a:rPr lang="en-US" altLang="zh-TW" sz="2800" dirty="0"/>
              <a:t>Amazing grace! How sweet the sound.</a:t>
            </a:r>
          </a:p>
          <a:p>
            <a:pPr algn="ctr" eaLnBrk="1" hangingPunct="1"/>
            <a:r>
              <a:rPr lang="zh-TW" altLang="en-US" dirty="0"/>
              <a:t>來救無賴如我！</a:t>
            </a:r>
          </a:p>
          <a:p>
            <a:pPr algn="ctr" eaLnBrk="1" hangingPunct="1"/>
            <a:r>
              <a:rPr lang="en-US" altLang="zh-TW" sz="2800" dirty="0"/>
              <a:t>That saved a wretch like me!</a:t>
            </a:r>
          </a:p>
          <a:p>
            <a:pPr algn="ctr" eaLnBrk="1" hangingPunct="1"/>
            <a:r>
              <a:rPr lang="zh-TW" altLang="en-US" dirty="0"/>
              <a:t>前曾失落，今被尋見！</a:t>
            </a:r>
          </a:p>
          <a:p>
            <a:pPr algn="ctr" eaLnBrk="1" hangingPunct="1"/>
            <a:r>
              <a:rPr lang="en-US" altLang="zh-TW" sz="2800" dirty="0"/>
              <a:t>I once was lost, but now am found,</a:t>
            </a:r>
          </a:p>
          <a:p>
            <a:pPr algn="ctr" eaLnBrk="1" hangingPunct="1"/>
            <a:r>
              <a:rPr lang="zh-TW" altLang="en-US" dirty="0"/>
              <a:t>前盲今不摸索！</a:t>
            </a:r>
          </a:p>
          <a:p>
            <a:pPr algn="ctr" eaLnBrk="1" hangingPunct="1"/>
            <a:r>
              <a:rPr lang="en-US" altLang="zh-TW" sz="2800" dirty="0"/>
              <a:t>Was blind, but now I see.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5219"/>
            <a:ext cx="9144000" cy="726331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5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187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奇異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恩典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AMAZING GRACE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5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187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恩典教導我心畏懼，</a:t>
            </a:r>
          </a:p>
          <a:p>
            <a:pPr algn="ctr" eaLnBrk="1" hangingPunct="1"/>
            <a:r>
              <a:rPr lang="en-US" altLang="zh-TW" sz="2800" dirty="0" err="1"/>
              <a:t>’Twas</a:t>
            </a:r>
            <a:r>
              <a:rPr lang="en-US" altLang="zh-TW" sz="2800" dirty="0"/>
              <a:t> grace that taught my heart to fear,</a:t>
            </a:r>
          </a:p>
          <a:p>
            <a:pPr algn="ctr" eaLnBrk="1" hangingPunct="1"/>
            <a:r>
              <a:rPr lang="zh-TW" altLang="en-US" dirty="0"/>
              <a:t>又將畏懼除掉；</a:t>
            </a:r>
          </a:p>
          <a:p>
            <a:pPr algn="ctr" eaLnBrk="1" hangingPunct="1"/>
            <a:r>
              <a:rPr lang="en-US" altLang="zh-TW" sz="2800" dirty="0"/>
              <a:t>And grace my fears relieved;</a:t>
            </a:r>
          </a:p>
          <a:p>
            <a:pPr algn="ctr" eaLnBrk="1" hangingPunct="1"/>
            <a:r>
              <a:rPr lang="zh-TW" altLang="en-US" dirty="0"/>
              <a:t>恩典與我初次相遇，</a:t>
            </a:r>
          </a:p>
          <a:p>
            <a:pPr algn="ctr" eaLnBrk="1" hangingPunct="1"/>
            <a:r>
              <a:rPr lang="en-US" altLang="zh-TW" sz="2800" dirty="0"/>
              <a:t>How precious did that grace appear</a:t>
            </a:r>
          </a:p>
          <a:p>
            <a:pPr algn="ctr" eaLnBrk="1" hangingPunct="1"/>
            <a:r>
              <a:rPr lang="zh-TW" altLang="en-US" dirty="0"/>
              <a:t>顯為何等可寶。</a:t>
            </a:r>
          </a:p>
          <a:p>
            <a:pPr algn="ctr" eaLnBrk="1" hangingPunct="1"/>
            <a:r>
              <a:rPr lang="en-US" altLang="zh-TW" sz="2800" dirty="0"/>
              <a:t>The hour I first believed!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187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主已應許向我施恩，</a:t>
            </a:r>
          </a:p>
          <a:p>
            <a:pPr algn="ctr" eaLnBrk="1" hangingPunct="1"/>
            <a:r>
              <a:rPr lang="en-US" altLang="zh-TW" sz="2800" dirty="0"/>
              <a:t>The Lord hath promised good to me,</a:t>
            </a:r>
          </a:p>
          <a:p>
            <a:pPr algn="ctr" eaLnBrk="1" hangingPunct="1"/>
            <a:r>
              <a:rPr lang="zh-TW" altLang="en-US" dirty="0"/>
              <a:t>祂話就是保證；</a:t>
            </a:r>
          </a:p>
          <a:p>
            <a:pPr algn="ctr" eaLnBrk="1" hangingPunct="1"/>
            <a:r>
              <a:rPr lang="en-US" altLang="zh-TW" sz="2800" dirty="0"/>
              <a:t>His word my hope secures;</a:t>
            </a:r>
          </a:p>
          <a:p>
            <a:pPr algn="ctr" eaLnBrk="1" hangingPunct="1"/>
            <a:r>
              <a:rPr lang="zh-TW" altLang="en-US" dirty="0"/>
              <a:t>祂要作我盾牌、永分，</a:t>
            </a:r>
          </a:p>
          <a:p>
            <a:pPr algn="ctr" eaLnBrk="1" hangingPunct="1"/>
            <a:r>
              <a:rPr lang="en-US" altLang="zh-TW" sz="2800" dirty="0"/>
              <a:t>He will my shield and portion be</a:t>
            </a:r>
          </a:p>
          <a:p>
            <a:pPr algn="ctr" eaLnBrk="1" hangingPunct="1"/>
            <a:r>
              <a:rPr lang="zh-TW" altLang="en-US" dirty="0"/>
              <a:t>帶我經過此生。</a:t>
            </a:r>
          </a:p>
          <a:p>
            <a:pPr algn="ctr" eaLnBrk="1" hangingPunct="1"/>
            <a:r>
              <a:rPr lang="en-US" altLang="zh-TW" sz="2800" dirty="0"/>
              <a:t>As long as life endures.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187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歷經艱險、勞碌、痛苦，</a:t>
            </a:r>
          </a:p>
          <a:p>
            <a:pPr algn="ctr" eaLnBrk="1" hangingPunct="1"/>
            <a:r>
              <a:rPr lang="en-US" altLang="zh-TW" sz="2800" dirty="0"/>
              <a:t>Through many dangers, toils and snares,</a:t>
            </a:r>
          </a:p>
          <a:p>
            <a:pPr algn="ctr" eaLnBrk="1" hangingPunct="1"/>
            <a:r>
              <a:rPr lang="zh-TW" altLang="en-US" dirty="0"/>
              <a:t>今我已息主前；</a:t>
            </a:r>
          </a:p>
          <a:p>
            <a:pPr algn="ctr" eaLnBrk="1" hangingPunct="1"/>
            <a:r>
              <a:rPr lang="en-US" altLang="zh-TW" sz="2800" dirty="0"/>
              <a:t>I have already come;</a:t>
            </a:r>
          </a:p>
          <a:p>
            <a:pPr algn="ctr" eaLnBrk="1" hangingPunct="1"/>
            <a:r>
              <a:rPr lang="zh-TW" altLang="en-US" dirty="0"/>
              <a:t>恩典領我跋涉長途，</a:t>
            </a:r>
          </a:p>
          <a:p>
            <a:pPr algn="ctr" eaLnBrk="1" hangingPunct="1"/>
            <a:r>
              <a:rPr lang="en-US" altLang="zh-TW" sz="2800" dirty="0" err="1"/>
              <a:t>’Tis</a:t>
            </a:r>
            <a:r>
              <a:rPr lang="en-US" altLang="zh-TW" sz="2800" dirty="0"/>
              <a:t> grace hath brought me safe thus far,</a:t>
            </a:r>
          </a:p>
          <a:p>
            <a:pPr algn="ctr" eaLnBrk="1" hangingPunct="1"/>
            <a:r>
              <a:rPr lang="zh-TW" altLang="en-US" dirty="0"/>
              <a:t>平安歸回天家。</a:t>
            </a:r>
          </a:p>
          <a:p>
            <a:pPr algn="ctr" eaLnBrk="1" hangingPunct="1"/>
            <a:r>
              <a:rPr lang="en-US" altLang="zh-TW" sz="2800" dirty="0"/>
              <a:t>And grace will lead me home.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187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1/1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CN" altLang="en-US" dirty="0"/>
              <a:t>當我見主萬年之後，</a:t>
            </a:r>
          </a:p>
          <a:p>
            <a:pPr algn="ctr" eaLnBrk="1" hangingPunct="1"/>
            <a:r>
              <a:rPr lang="zh-CN" altLang="en-US" sz="2800" dirty="0"/>
              <a:t>W</a:t>
            </a:r>
            <a:r>
              <a:rPr lang="en-US" altLang="zh-CN" sz="2800" dirty="0"/>
              <a:t>hen we’ve been there ten thousand years,</a:t>
            </a:r>
            <a:endParaRPr lang="zh-CN" altLang="zh-CN" sz="2800" dirty="0"/>
          </a:p>
          <a:p>
            <a:pPr algn="ctr" eaLnBrk="1" hangingPunct="1"/>
            <a:r>
              <a:rPr lang="zh-TW" altLang="en-US" dirty="0"/>
              <a:t>仍像太陽照耀，</a:t>
            </a:r>
          </a:p>
          <a:p>
            <a:pPr algn="ctr" eaLnBrk="1" hangingPunct="1"/>
            <a:r>
              <a:rPr lang="en-US" altLang="zh-TW" sz="2800" dirty="0"/>
              <a:t>Bright shining as the sun,</a:t>
            </a:r>
          </a:p>
          <a:p>
            <a:pPr algn="ctr" eaLnBrk="1" hangingPunct="1"/>
            <a:r>
              <a:rPr lang="zh-TW" altLang="en-US" dirty="0"/>
              <a:t>比我開始讚美時候，</a:t>
            </a:r>
          </a:p>
          <a:p>
            <a:pPr algn="ctr" eaLnBrk="1" hangingPunct="1"/>
            <a:r>
              <a:rPr lang="en-US" altLang="zh-TW" sz="2800" dirty="0"/>
              <a:t>We’ve no less days to sing God’s praise</a:t>
            </a:r>
          </a:p>
          <a:p>
            <a:pPr algn="ctr" eaLnBrk="1" hangingPunct="1"/>
            <a:r>
              <a:rPr lang="zh-TW" altLang="en-US" dirty="0"/>
              <a:t>讚美仍不減少。</a:t>
            </a:r>
          </a:p>
          <a:p>
            <a:pPr algn="ctr" eaLnBrk="1" hangingPunct="1"/>
            <a:r>
              <a:rPr lang="en-US" altLang="zh-TW" sz="2800" dirty="0"/>
              <a:t>Than when we first begun.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574</TotalTime>
  <Words>312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NSimSun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  H187  奇異恩典  AMAZING GRACE (1/5)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66</cp:revision>
  <dcterms:created xsi:type="dcterms:W3CDTF">2001-04-19T19:07:54Z</dcterms:created>
  <dcterms:modified xsi:type="dcterms:W3CDTF">2017-08-02T23:42:21Z</dcterms:modified>
</cp:coreProperties>
</file>